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7559675" cy="104648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DE73"/>
    <a:srgbClr val="00A0FF"/>
    <a:srgbClr val="0D3F67"/>
    <a:srgbClr val="1EE3CF"/>
    <a:srgbClr val="FC6621"/>
    <a:srgbClr val="F9802D"/>
    <a:srgbClr val="08FFC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328" y="48"/>
      </p:cViewPr>
      <p:guideLst>
        <p:guide orient="horz" pos="316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12643"/>
            <a:ext cx="6425724" cy="364330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96443"/>
            <a:ext cx="5669756" cy="2526570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56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34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7154"/>
            <a:ext cx="1630055" cy="88684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7154"/>
            <a:ext cx="4795669" cy="88684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59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430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8936"/>
            <a:ext cx="6520220" cy="435306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003183"/>
            <a:ext cx="6520220" cy="2289174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6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85769"/>
            <a:ext cx="3212862" cy="66398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85769"/>
            <a:ext cx="3212862" cy="66398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493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7156"/>
            <a:ext cx="6520220" cy="20227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65330"/>
            <a:ext cx="3198096" cy="125722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22559"/>
            <a:ext cx="3198096" cy="5622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65330"/>
            <a:ext cx="3213847" cy="125722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22559"/>
            <a:ext cx="3213847" cy="5622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185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626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918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7653"/>
            <a:ext cx="2438192" cy="244178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6740"/>
            <a:ext cx="3827085" cy="7436791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9440"/>
            <a:ext cx="2438192" cy="581620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14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7653"/>
            <a:ext cx="2438192" cy="244178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6740"/>
            <a:ext cx="3827085" cy="7436791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9440"/>
            <a:ext cx="2438192" cy="581620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724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7156"/>
            <a:ext cx="6520220" cy="202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85769"/>
            <a:ext cx="6520220" cy="663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99321"/>
            <a:ext cx="1700927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C7D0-2211-4855-9C23-86AE05632AB0}" type="datetimeFigureOut">
              <a:rPr lang="fa-IR" smtClean="0"/>
              <a:t>12/03/1443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99321"/>
            <a:ext cx="2551390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99321"/>
            <a:ext cx="1700927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EB8E-8B0B-4B0E-A009-C7B691EA394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487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77838" y="0"/>
            <a:ext cx="2481837" cy="10464800"/>
          </a:xfrm>
          <a:prstGeom prst="rect">
            <a:avLst/>
          </a:prstGeom>
          <a:solidFill>
            <a:srgbClr val="0D3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9675" cy="1420238"/>
          </a:xfrm>
          <a:prstGeom prst="rect">
            <a:avLst/>
          </a:prstGeom>
          <a:solidFill>
            <a:srgbClr val="1EE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256" y="462975"/>
            <a:ext cx="1651000" cy="1657925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34506" y="2583875"/>
            <a:ext cx="1968500" cy="21584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طرّاح رابط کاربری با بیش از 3 سال سابقه کاری و فعّالیت در حوزه استارت آپ و طراحی بیش از 10 سایت و اپلیکیشن شرکتی و فروشگاهی</a:t>
            </a:r>
            <a:endParaRPr lang="fa-IR" sz="1300" dirty="0">
              <a:solidFill>
                <a:schemeClr val="bg1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11" name="Double Bracket 10"/>
          <p:cNvSpPr/>
          <p:nvPr/>
        </p:nvSpPr>
        <p:spPr>
          <a:xfrm rot="5400000">
            <a:off x="4994240" y="2678831"/>
            <a:ext cx="2649031" cy="1968500"/>
          </a:xfrm>
          <a:prstGeom prst="bracketPair">
            <a:avLst/>
          </a:prstGeom>
          <a:noFill/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Double Bracket 11"/>
          <p:cNvSpPr/>
          <p:nvPr/>
        </p:nvSpPr>
        <p:spPr>
          <a:xfrm rot="5400000">
            <a:off x="4856442" y="5710469"/>
            <a:ext cx="2924628" cy="1968500"/>
          </a:xfrm>
          <a:prstGeom prst="bracketPair">
            <a:avLst/>
          </a:prstGeom>
          <a:noFill/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TextBox 12"/>
          <p:cNvSpPr txBox="1"/>
          <p:nvPr/>
        </p:nvSpPr>
        <p:spPr>
          <a:xfrm>
            <a:off x="5334505" y="5334000"/>
            <a:ext cx="1968500" cy="30931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تاریخ تولید: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1378/04/28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شماره همراه:</a:t>
            </a:r>
          </a:p>
          <a:p>
            <a:pPr algn="justLow" rtl="1">
              <a:lnSpc>
                <a:spcPct val="150000"/>
              </a:lnSpc>
            </a:pPr>
            <a:r>
              <a:rPr lang="fa-IR" sz="1300" spc="300" dirty="0" smtClean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09121234567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ایمیل: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---------------------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آدرس:</a:t>
            </a:r>
          </a:p>
          <a:p>
            <a:pPr algn="justLow" rtl="1">
              <a:lnSpc>
                <a:spcPct val="150000"/>
              </a:lnSpc>
            </a:pPr>
            <a:r>
              <a:rPr lang="fa-IR" sz="1300" dirty="0" smtClean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تهران، خیابان مسعودیه، پلاک 5.</a:t>
            </a:r>
          </a:p>
          <a:p>
            <a:pPr algn="justLow" rtl="1">
              <a:lnSpc>
                <a:spcPct val="150000"/>
              </a:lnSpc>
            </a:pPr>
            <a:endParaRPr lang="fa-IR" sz="1300" dirty="0" smtClean="0">
              <a:solidFill>
                <a:schemeClr val="bg1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14" name="Double Bracket 13"/>
          <p:cNvSpPr/>
          <p:nvPr/>
        </p:nvSpPr>
        <p:spPr>
          <a:xfrm rot="5400000">
            <a:off x="5269882" y="8366797"/>
            <a:ext cx="2097745" cy="1968500"/>
          </a:xfrm>
          <a:prstGeom prst="bracketPair">
            <a:avLst/>
          </a:prstGeom>
          <a:noFill/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3" name="Group 2"/>
          <p:cNvGrpSpPr/>
          <p:nvPr/>
        </p:nvGrpSpPr>
        <p:grpSpPr>
          <a:xfrm>
            <a:off x="5258264" y="8488306"/>
            <a:ext cx="2078329" cy="1558557"/>
            <a:chOff x="5258264" y="8488306"/>
            <a:chExt cx="2078329" cy="1558557"/>
          </a:xfrm>
        </p:grpSpPr>
        <p:sp>
          <p:nvSpPr>
            <p:cNvPr id="15" name="TextBox 14"/>
            <p:cNvSpPr txBox="1"/>
            <p:nvPr/>
          </p:nvSpPr>
          <p:spPr>
            <a:xfrm>
              <a:off x="6225720" y="9739086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فرانسه</a:t>
              </a:r>
              <a:endParaRPr lang="fa-IR" sz="1400" dirty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80365" y="9739086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انگلیسی</a:t>
              </a:r>
              <a:endParaRPr lang="fa-IR" sz="1400" dirty="0">
                <a:solidFill>
                  <a:schemeClr val="bg1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259308" y="8496363"/>
              <a:ext cx="1077285" cy="1041812"/>
              <a:chOff x="6259308" y="8496363"/>
              <a:chExt cx="1077285" cy="1041812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6412957" y="8665865"/>
                <a:ext cx="702809" cy="70280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18" name="Block Arc 17"/>
              <p:cNvSpPr/>
              <p:nvPr/>
            </p:nvSpPr>
            <p:spPr>
              <a:xfrm>
                <a:off x="6272235" y="8496363"/>
                <a:ext cx="984251" cy="1041812"/>
              </a:xfrm>
              <a:prstGeom prst="blockArc">
                <a:avLst>
                  <a:gd name="adj1" fmla="val 15136375"/>
                  <a:gd name="adj2" fmla="val 5796189"/>
                  <a:gd name="adj3" fmla="val 9153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59308" y="8849251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50%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258264" y="8488306"/>
              <a:ext cx="1077285" cy="1049869"/>
              <a:chOff x="5258264" y="8488306"/>
              <a:chExt cx="1077285" cy="1049869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411913" y="8657808"/>
                <a:ext cx="702809" cy="7028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24" name="Block Arc 23"/>
              <p:cNvSpPr/>
              <p:nvPr/>
            </p:nvSpPr>
            <p:spPr>
              <a:xfrm>
                <a:off x="5299438" y="8488306"/>
                <a:ext cx="967456" cy="1049869"/>
              </a:xfrm>
              <a:prstGeom prst="blockArc">
                <a:avLst>
                  <a:gd name="adj1" fmla="val 15136375"/>
                  <a:gd name="adj2" fmla="val 9190463"/>
                  <a:gd name="adj3" fmla="val 10386"/>
                </a:avLst>
              </a:prstGeom>
              <a:solidFill>
                <a:srgbClr val="08F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258264" y="8841194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70%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2122487" y="171450"/>
            <a:ext cx="3314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sz="28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نام و نام خانوادگی:</a:t>
            </a:r>
            <a:endParaRPr lang="fa-IR" sz="2800" b="1" dirty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5429" y="860335"/>
            <a:ext cx="33147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  <a:endParaRPr lang="fa-IR" b="1" dirty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36" name="Pentagon 35"/>
          <p:cNvSpPr/>
          <p:nvPr/>
        </p:nvSpPr>
        <p:spPr>
          <a:xfrm rot="10800000">
            <a:off x="2320477" y="1634044"/>
            <a:ext cx="2559371" cy="490715"/>
          </a:xfrm>
          <a:prstGeom prst="homePlate">
            <a:avLst/>
          </a:prstGeom>
          <a:solidFill>
            <a:srgbClr val="1EE3C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37" name="TextBox 36"/>
          <p:cNvSpPr txBox="1"/>
          <p:nvPr/>
        </p:nvSpPr>
        <p:spPr>
          <a:xfrm>
            <a:off x="2471164" y="1694735"/>
            <a:ext cx="2578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dirty="0" smtClean="0">
                <a:latin typeface="A Iranian Sans" panose="01000500000000020002" pitchFamily="2" charset="-78"/>
                <a:cs typeface="A Iranian Sans" panose="01000500000000020002" pitchFamily="2" charset="-78"/>
              </a:rPr>
              <a:t>سوابق تحصیلی</a:t>
            </a:r>
            <a:endParaRPr lang="fa-IR" dirty="0"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743450" y="2338565"/>
            <a:ext cx="0" cy="222391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52550" y="2338565"/>
            <a:ext cx="3295650" cy="1024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ارشد مدیریت کسب‌و‌کار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علامه طباطبایی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سال1398-1400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52550" y="3365649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مهندسی صنایع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گرمسار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سال1393-1397</a:t>
            </a:r>
          </a:p>
        </p:txBody>
      </p:sp>
      <p:sp>
        <p:nvSpPr>
          <p:cNvPr id="43" name="Oval 42"/>
          <p:cNvSpPr/>
          <p:nvPr/>
        </p:nvSpPr>
        <p:spPr>
          <a:xfrm>
            <a:off x="4651117" y="2468205"/>
            <a:ext cx="184666" cy="1846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4641084" y="3484677"/>
            <a:ext cx="184666" cy="1846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Pentagon 45"/>
          <p:cNvSpPr/>
          <p:nvPr/>
        </p:nvSpPr>
        <p:spPr>
          <a:xfrm rot="10800000">
            <a:off x="2320477" y="4885358"/>
            <a:ext cx="2559371" cy="490715"/>
          </a:xfrm>
          <a:prstGeom prst="homePlate">
            <a:avLst/>
          </a:prstGeom>
          <a:solidFill>
            <a:srgbClr val="1EE3C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47" name="TextBox 46"/>
          <p:cNvSpPr txBox="1"/>
          <p:nvPr/>
        </p:nvSpPr>
        <p:spPr>
          <a:xfrm>
            <a:off x="2429542" y="4905921"/>
            <a:ext cx="2578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dirty="0" smtClean="0">
                <a:latin typeface="A Iranian Sans" panose="01000500000000020002" pitchFamily="2" charset="-78"/>
                <a:cs typeface="A Iranian Sans" panose="01000500000000020002" pitchFamily="2" charset="-78"/>
              </a:rPr>
              <a:t>سوابق شغلی</a:t>
            </a:r>
            <a:endParaRPr lang="fa-IR" dirty="0"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765354" y="5768622"/>
            <a:ext cx="0" cy="222391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09694" y="5768622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ایرانسل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09694" y="6830451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صبا ویژن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سال1398-1395</a:t>
            </a:r>
          </a:p>
        </p:txBody>
      </p:sp>
      <p:sp>
        <p:nvSpPr>
          <p:cNvPr id="52" name="Pentagon 51"/>
          <p:cNvSpPr/>
          <p:nvPr/>
        </p:nvSpPr>
        <p:spPr>
          <a:xfrm rot="10800000">
            <a:off x="2276412" y="8242948"/>
            <a:ext cx="2559371" cy="490715"/>
          </a:xfrm>
          <a:prstGeom prst="homePlate">
            <a:avLst/>
          </a:prstGeom>
          <a:solidFill>
            <a:srgbClr val="1EE3C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53" name="TextBox 52"/>
          <p:cNvSpPr txBox="1"/>
          <p:nvPr/>
        </p:nvSpPr>
        <p:spPr>
          <a:xfrm>
            <a:off x="2485181" y="8247731"/>
            <a:ext cx="2578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dirty="0" smtClean="0">
                <a:latin typeface="A Iranian Sans" panose="01000500000000020002" pitchFamily="2" charset="-78"/>
                <a:cs typeface="A Iranian Sans" panose="01000500000000020002" pitchFamily="2" charset="-78"/>
              </a:rPr>
              <a:t>مهارت‎‌ها</a:t>
            </a:r>
            <a:endParaRPr lang="fa-IR" dirty="0"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83868" y="8849251"/>
            <a:ext cx="3795980" cy="1296909"/>
            <a:chOff x="1083868" y="8849251"/>
            <a:chExt cx="3795980" cy="1296909"/>
          </a:xfrm>
        </p:grpSpPr>
        <p:sp>
          <p:nvSpPr>
            <p:cNvPr id="54" name="TextBox 53"/>
            <p:cNvSpPr txBox="1"/>
            <p:nvPr/>
          </p:nvSpPr>
          <p:spPr>
            <a:xfrm>
              <a:off x="3410857" y="884925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فتوشاپ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25351" y="931572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ایلاستریتور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10857" y="9838383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فیگما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03667" y="8905716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03667" y="9343925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03667" y="9854312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83868" y="8891560"/>
              <a:ext cx="1702875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98326" y="9331808"/>
              <a:ext cx="1993217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07752" y="9854470"/>
              <a:ext cx="2303104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64" name="Oval 63"/>
          <p:cNvSpPr/>
          <p:nvPr/>
        </p:nvSpPr>
        <p:spPr>
          <a:xfrm>
            <a:off x="4672505" y="5922393"/>
            <a:ext cx="184666" cy="1846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4682492" y="6996453"/>
            <a:ext cx="184666" cy="1846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99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3408815" cy="1906622"/>
          </a:xfrm>
          <a:prstGeom prst="rect">
            <a:avLst/>
          </a:prstGeom>
          <a:solidFill>
            <a:srgbClr val="FC6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6" name="Group 25"/>
          <p:cNvGrpSpPr/>
          <p:nvPr/>
        </p:nvGrpSpPr>
        <p:grpSpPr>
          <a:xfrm>
            <a:off x="-2" y="0"/>
            <a:ext cx="7559679" cy="2548648"/>
            <a:chOff x="-2" y="-1"/>
            <a:chExt cx="7559679" cy="26070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Rectangle 22"/>
            <p:cNvSpPr/>
            <p:nvPr/>
          </p:nvSpPr>
          <p:spPr>
            <a:xfrm>
              <a:off x="0" y="208739"/>
              <a:ext cx="7559677" cy="2398273"/>
            </a:xfrm>
            <a:custGeom>
              <a:avLst/>
              <a:gdLst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0 w 7559677"/>
                <a:gd name="connsiteY3" fmla="*/ 2398273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55643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58366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38911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9456 w 7559677"/>
                <a:gd name="connsiteY3" fmla="*/ 1989712 h 2398273"/>
                <a:gd name="connsiteX4" fmla="*/ 0 w 7559677"/>
                <a:gd name="connsiteY4" fmla="*/ 0 h 239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9677" h="2398273">
                  <a:moveTo>
                    <a:pt x="0" y="0"/>
                  </a:moveTo>
                  <a:lnTo>
                    <a:pt x="7559677" y="0"/>
                  </a:lnTo>
                  <a:lnTo>
                    <a:pt x="7559677" y="2398273"/>
                  </a:lnTo>
                  <a:lnTo>
                    <a:pt x="19456" y="198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E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2" y="-1"/>
              <a:ext cx="7559677" cy="2398273"/>
            </a:xfrm>
            <a:custGeom>
              <a:avLst/>
              <a:gdLst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0 w 7559677"/>
                <a:gd name="connsiteY3" fmla="*/ 2398273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55643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58366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38911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9456 w 7559677"/>
                <a:gd name="connsiteY3" fmla="*/ 1989712 h 2398273"/>
                <a:gd name="connsiteX4" fmla="*/ 0 w 7559677"/>
                <a:gd name="connsiteY4" fmla="*/ 0 h 239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9677" h="2398273">
                  <a:moveTo>
                    <a:pt x="0" y="0"/>
                  </a:moveTo>
                  <a:lnTo>
                    <a:pt x="7559677" y="0"/>
                  </a:lnTo>
                  <a:lnTo>
                    <a:pt x="7559677" y="2398273"/>
                  </a:lnTo>
                  <a:lnTo>
                    <a:pt x="19456" y="198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80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74723" y="27914"/>
            <a:ext cx="1545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زهرا امیری</a:t>
            </a:r>
            <a:endParaRPr lang="fa-IR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9320" y="395110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sz="2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  <a:endParaRPr lang="fa-IR" sz="24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1962" y="781455"/>
            <a:ext cx="239874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2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طرّاح رابط کاربری با بیش از 3 سال سابقه کاری و فعّالیت در حوزه استارت آپ و طراحی بیش از 10 سایت و اپلیکیشن شرکتی و فروشگاهی</a:t>
            </a:r>
            <a:endParaRPr lang="fa-IR" sz="1200" dirty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029" y="31704"/>
            <a:ext cx="683683" cy="1874918"/>
            <a:chOff x="2318473" y="4693138"/>
            <a:chExt cx="725754" cy="2366569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1704" y="4693138"/>
              <a:ext cx="512588" cy="452536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1704" y="5281808"/>
              <a:ext cx="556739" cy="55673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8473" y="5811022"/>
              <a:ext cx="725754" cy="72575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1704" y="6395625"/>
              <a:ext cx="664082" cy="664082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 rot="10800000">
            <a:off x="-5" y="8326876"/>
            <a:ext cx="7559679" cy="2144876"/>
            <a:chOff x="-2" y="-1"/>
            <a:chExt cx="7559679" cy="26070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8" name="Rectangle 22"/>
            <p:cNvSpPr/>
            <p:nvPr/>
          </p:nvSpPr>
          <p:spPr>
            <a:xfrm>
              <a:off x="0" y="208739"/>
              <a:ext cx="7559677" cy="2398273"/>
            </a:xfrm>
            <a:custGeom>
              <a:avLst/>
              <a:gdLst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0 w 7559677"/>
                <a:gd name="connsiteY3" fmla="*/ 2398273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55643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58366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38911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9456 w 7559677"/>
                <a:gd name="connsiteY3" fmla="*/ 1989712 h 2398273"/>
                <a:gd name="connsiteX4" fmla="*/ 0 w 7559677"/>
                <a:gd name="connsiteY4" fmla="*/ 0 h 239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9677" h="2398273">
                  <a:moveTo>
                    <a:pt x="0" y="0"/>
                  </a:moveTo>
                  <a:lnTo>
                    <a:pt x="7559677" y="0"/>
                  </a:lnTo>
                  <a:lnTo>
                    <a:pt x="7559677" y="2398273"/>
                  </a:lnTo>
                  <a:lnTo>
                    <a:pt x="19456" y="198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E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" name="Rectangle 22"/>
            <p:cNvSpPr/>
            <p:nvPr/>
          </p:nvSpPr>
          <p:spPr>
            <a:xfrm>
              <a:off x="-2" y="-1"/>
              <a:ext cx="7559677" cy="2398273"/>
            </a:xfrm>
            <a:custGeom>
              <a:avLst/>
              <a:gdLst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0 w 7559677"/>
                <a:gd name="connsiteY3" fmla="*/ 2398273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55643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58366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38911 w 7559677"/>
                <a:gd name="connsiteY3" fmla="*/ 2145354 h 2398273"/>
                <a:gd name="connsiteX4" fmla="*/ 0 w 7559677"/>
                <a:gd name="connsiteY4" fmla="*/ 0 h 2398273"/>
                <a:gd name="connsiteX0" fmla="*/ 0 w 7559677"/>
                <a:gd name="connsiteY0" fmla="*/ 0 h 2398273"/>
                <a:gd name="connsiteX1" fmla="*/ 7559677 w 7559677"/>
                <a:gd name="connsiteY1" fmla="*/ 0 h 2398273"/>
                <a:gd name="connsiteX2" fmla="*/ 7559677 w 7559677"/>
                <a:gd name="connsiteY2" fmla="*/ 2398273 h 2398273"/>
                <a:gd name="connsiteX3" fmla="*/ 19456 w 7559677"/>
                <a:gd name="connsiteY3" fmla="*/ 1989712 h 2398273"/>
                <a:gd name="connsiteX4" fmla="*/ 0 w 7559677"/>
                <a:gd name="connsiteY4" fmla="*/ 0 h 239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9677" h="2398273">
                  <a:moveTo>
                    <a:pt x="0" y="0"/>
                  </a:moveTo>
                  <a:lnTo>
                    <a:pt x="7559677" y="0"/>
                  </a:lnTo>
                  <a:lnTo>
                    <a:pt x="7559677" y="2398273"/>
                  </a:lnTo>
                  <a:lnTo>
                    <a:pt x="19456" y="198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80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704" y="27914"/>
            <a:ext cx="1658972" cy="1658972"/>
          </a:xfrm>
          <a:prstGeom prst="ellipse">
            <a:avLst/>
          </a:prstGeom>
        </p:spPr>
      </p:pic>
      <p:sp>
        <p:nvSpPr>
          <p:cNvPr id="32" name="Snip Diagonal Corner Rectangle 31"/>
          <p:cNvSpPr/>
          <p:nvPr/>
        </p:nvSpPr>
        <p:spPr>
          <a:xfrm>
            <a:off x="4098120" y="2724801"/>
            <a:ext cx="3399175" cy="661481"/>
          </a:xfrm>
          <a:prstGeom prst="snip2DiagRect">
            <a:avLst/>
          </a:prstGeom>
          <a:solidFill>
            <a:srgbClr val="F9802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Snip Diagonal Corner Rectangle 32"/>
          <p:cNvSpPr/>
          <p:nvPr/>
        </p:nvSpPr>
        <p:spPr>
          <a:xfrm>
            <a:off x="328191" y="2721936"/>
            <a:ext cx="3399175" cy="661481"/>
          </a:xfrm>
          <a:prstGeom prst="snip2DiagRect">
            <a:avLst/>
          </a:prstGeom>
          <a:solidFill>
            <a:srgbClr val="1EE3C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TextBox 33"/>
          <p:cNvSpPr txBox="1"/>
          <p:nvPr/>
        </p:nvSpPr>
        <p:spPr>
          <a:xfrm>
            <a:off x="3521417" y="2845530"/>
            <a:ext cx="4423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سوابق تحصیلی</a:t>
            </a:r>
            <a:endParaRPr lang="fa-IR" sz="20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83900" y="2861820"/>
            <a:ext cx="4423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سوابق شغلی</a:t>
            </a:r>
            <a:endParaRPr lang="fa-IR" sz="20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179013" y="3638145"/>
            <a:ext cx="0" cy="2237238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2048" y="3564618"/>
            <a:ext cx="3295650" cy="1024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ارشد مدیریت کسب‌و‌کار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علامه طباطبایی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سال1398-1400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62048" y="4667774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مهندسی صنایع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گرمسار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سال1393-1397</a:t>
            </a:r>
          </a:p>
        </p:txBody>
      </p:sp>
      <p:sp>
        <p:nvSpPr>
          <p:cNvPr id="43" name="Oval 42"/>
          <p:cNvSpPr/>
          <p:nvPr/>
        </p:nvSpPr>
        <p:spPr>
          <a:xfrm>
            <a:off x="7016064" y="3635454"/>
            <a:ext cx="364483" cy="364483"/>
          </a:xfrm>
          <a:prstGeom prst="ellipse">
            <a:avLst/>
          </a:prstGeom>
          <a:solidFill>
            <a:srgbClr val="FC6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7016063" y="4702957"/>
            <a:ext cx="364483" cy="36448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5" name="Straight Connector 44"/>
          <p:cNvCxnSpPr/>
          <p:nvPr/>
        </p:nvCxnSpPr>
        <p:spPr>
          <a:xfrm>
            <a:off x="3537630" y="3635454"/>
            <a:ext cx="0" cy="2237238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114" y="3585296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ایرانسل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سال1398-1399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029" y="4746255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صبا ویژن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سال1398-1395</a:t>
            </a:r>
          </a:p>
        </p:txBody>
      </p:sp>
      <p:sp>
        <p:nvSpPr>
          <p:cNvPr id="48" name="Oval 47"/>
          <p:cNvSpPr/>
          <p:nvPr/>
        </p:nvSpPr>
        <p:spPr>
          <a:xfrm>
            <a:off x="3364764" y="3653465"/>
            <a:ext cx="364483" cy="364483"/>
          </a:xfrm>
          <a:prstGeom prst="ellipse">
            <a:avLst/>
          </a:prstGeom>
          <a:solidFill>
            <a:srgbClr val="FC6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3355388" y="4777575"/>
            <a:ext cx="364483" cy="36448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53" name="Group 52"/>
          <p:cNvGrpSpPr/>
          <p:nvPr/>
        </p:nvGrpSpPr>
        <p:grpSpPr>
          <a:xfrm>
            <a:off x="86754" y="8974064"/>
            <a:ext cx="3795980" cy="1229964"/>
            <a:chOff x="1083868" y="8849251"/>
            <a:chExt cx="3795980" cy="1296909"/>
          </a:xfrm>
        </p:grpSpPr>
        <p:sp>
          <p:nvSpPr>
            <p:cNvPr id="54" name="TextBox 53"/>
            <p:cNvSpPr txBox="1"/>
            <p:nvPr/>
          </p:nvSpPr>
          <p:spPr>
            <a:xfrm>
              <a:off x="3410857" y="884925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فتوشاپ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25351" y="931572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ایلاستریتور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10857" y="9838383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فیگما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03667" y="8905716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03667" y="9343925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03667" y="9854312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83868" y="8891560"/>
              <a:ext cx="1702875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98326" y="9331808"/>
              <a:ext cx="1993217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07752" y="9854470"/>
              <a:ext cx="2303104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987388" y="8874924"/>
            <a:ext cx="2078329" cy="1558557"/>
            <a:chOff x="4987388" y="8874924"/>
            <a:chExt cx="2078329" cy="1558557"/>
          </a:xfrm>
        </p:grpSpPr>
        <p:sp>
          <p:nvSpPr>
            <p:cNvPr id="64" name="TextBox 63"/>
            <p:cNvSpPr txBox="1"/>
            <p:nvPr/>
          </p:nvSpPr>
          <p:spPr>
            <a:xfrm>
              <a:off x="5954844" y="10125704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فرانسه</a:t>
              </a:r>
              <a:endParaRPr lang="fa-IR" sz="1400" dirty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09489" y="10125704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انگلیسی</a:t>
              </a:r>
              <a:endParaRPr lang="fa-IR" sz="1400" dirty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988432" y="8882981"/>
              <a:ext cx="1077285" cy="1041812"/>
              <a:chOff x="6259308" y="8496363"/>
              <a:chExt cx="1077285" cy="1041812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412957" y="8665865"/>
                <a:ext cx="702809" cy="70280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72" name="Block Arc 71"/>
              <p:cNvSpPr/>
              <p:nvPr/>
            </p:nvSpPr>
            <p:spPr>
              <a:xfrm>
                <a:off x="6272235" y="8496363"/>
                <a:ext cx="984251" cy="1041812"/>
              </a:xfrm>
              <a:prstGeom prst="blockArc">
                <a:avLst>
                  <a:gd name="adj1" fmla="val 15136375"/>
                  <a:gd name="adj2" fmla="val 5796189"/>
                  <a:gd name="adj3" fmla="val 9153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259308" y="8849251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50%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987388" y="8874924"/>
              <a:ext cx="1077285" cy="1049869"/>
              <a:chOff x="5258264" y="8488306"/>
              <a:chExt cx="1077285" cy="1049869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5411913" y="8657808"/>
                <a:ext cx="702809" cy="7028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9" name="Block Arc 68"/>
              <p:cNvSpPr/>
              <p:nvPr/>
            </p:nvSpPr>
            <p:spPr>
              <a:xfrm>
                <a:off x="5299438" y="8488306"/>
                <a:ext cx="967456" cy="1049869"/>
              </a:xfrm>
              <a:prstGeom prst="blockArc">
                <a:avLst>
                  <a:gd name="adj1" fmla="val 15136375"/>
                  <a:gd name="adj2" fmla="val 9190463"/>
                  <a:gd name="adj3" fmla="val 10386"/>
                </a:avLst>
              </a:prstGeom>
              <a:solidFill>
                <a:srgbClr val="08F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258264" y="8841194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70%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2189603" y="6042194"/>
            <a:ext cx="3399175" cy="661481"/>
            <a:chOff x="3981371" y="6010039"/>
            <a:chExt cx="3399175" cy="661481"/>
          </a:xfrm>
        </p:grpSpPr>
        <p:sp>
          <p:nvSpPr>
            <p:cNvPr id="51" name="Snip Diagonal Corner Rectangle 50"/>
            <p:cNvSpPr/>
            <p:nvPr/>
          </p:nvSpPr>
          <p:spPr>
            <a:xfrm>
              <a:off x="3981371" y="6010039"/>
              <a:ext cx="3399175" cy="661481"/>
            </a:xfrm>
            <a:prstGeom prst="snip2DiagRect">
              <a:avLst/>
            </a:prstGeom>
            <a:solidFill>
              <a:srgbClr val="1EE3C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01333" y="6147881"/>
              <a:ext cx="202885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20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دوره‌‌ها</a:t>
              </a:r>
              <a:endPara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</p:grpSp>
      <p:cxnSp>
        <p:nvCxnSpPr>
          <p:cNvPr id="76" name="Straight Connector 75"/>
          <p:cNvCxnSpPr/>
          <p:nvPr/>
        </p:nvCxnSpPr>
        <p:spPr>
          <a:xfrm>
            <a:off x="4938422" y="6836229"/>
            <a:ext cx="0" cy="1490647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557660" y="6770978"/>
            <a:ext cx="3295650" cy="701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آکادمی نوآوا</a:t>
            </a:r>
            <a:endParaRPr lang="fa-IR" sz="14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42772" y="7473021"/>
            <a:ext cx="3295650" cy="701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دیجیتال مارکتینگ</a:t>
            </a:r>
            <a:endParaRPr lang="fa-IR" sz="1400" b="1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آکادمی نوآوا</a:t>
            </a:r>
            <a:endParaRPr lang="fa-IR" sz="14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865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2317" y="0"/>
            <a:ext cx="3153930" cy="10464800"/>
          </a:xfrm>
          <a:prstGeom prst="rect">
            <a:avLst/>
          </a:prstGeom>
          <a:solidFill>
            <a:srgbClr val="00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756" y="316201"/>
            <a:ext cx="1387908" cy="1387908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1728" y="1809276"/>
            <a:ext cx="319794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زهرا امیری</a:t>
            </a:r>
            <a:endParaRPr lang="fa-IR" sz="28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0348" y="2418139"/>
            <a:ext cx="39693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sz="28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  <a:endParaRPr lang="fa-IR" sz="28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5745" y="3553691"/>
            <a:ext cx="3153930" cy="3862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تاریخ تولد: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1378/04/28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شماره همراه: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09121234567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ایمیل:</a:t>
            </a:r>
          </a:p>
          <a:p>
            <a:pPr algn="justLow" rtl="1">
              <a:lnSpc>
                <a:spcPct val="150000"/>
              </a:lnSpc>
            </a:pPr>
            <a:r>
              <a:rPr lang="en-US" sz="1400" spc="3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----------------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آدرس: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تهران، خیابان مسعودیه، پلاک5.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FFFF00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آدرس شبکه اجتماعی:</a:t>
            </a:r>
          </a:p>
          <a:p>
            <a:pPr algn="justLow" rtl="1">
              <a:lnSpc>
                <a:spcPct val="150000"/>
              </a:lnSpc>
            </a:pPr>
            <a:r>
              <a:rPr lang="fa-IR" sz="1400" spc="3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---------------------</a:t>
            </a:r>
          </a:p>
          <a:p>
            <a:pPr algn="justLow" rtl="1"/>
            <a:endParaRPr lang="fa-IR" sz="14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8" name="Double Bracket 7"/>
          <p:cNvSpPr/>
          <p:nvPr/>
        </p:nvSpPr>
        <p:spPr>
          <a:xfrm rot="5400000">
            <a:off x="3951435" y="3808048"/>
            <a:ext cx="4076765" cy="3139714"/>
          </a:xfrm>
          <a:prstGeom prst="bracketPair">
            <a:avLst>
              <a:gd name="adj" fmla="val 160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9" name="Group 8"/>
          <p:cNvGrpSpPr/>
          <p:nvPr/>
        </p:nvGrpSpPr>
        <p:grpSpPr>
          <a:xfrm>
            <a:off x="4950652" y="8631292"/>
            <a:ext cx="2078329" cy="1558557"/>
            <a:chOff x="4987388" y="8874924"/>
            <a:chExt cx="2078329" cy="1558557"/>
          </a:xfrm>
        </p:grpSpPr>
        <p:sp>
          <p:nvSpPr>
            <p:cNvPr id="10" name="TextBox 9"/>
            <p:cNvSpPr txBox="1"/>
            <p:nvPr/>
          </p:nvSpPr>
          <p:spPr>
            <a:xfrm>
              <a:off x="5954844" y="10125704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فرانسه</a:t>
              </a:r>
              <a:endParaRPr lang="fa-IR" sz="1400" dirty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9489" y="10125704"/>
              <a:ext cx="107728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انگلیسی</a:t>
              </a:r>
              <a:endParaRPr lang="fa-IR" sz="1400" dirty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988432" y="8882981"/>
              <a:ext cx="1077285" cy="1041812"/>
              <a:chOff x="6259308" y="8496363"/>
              <a:chExt cx="1077285" cy="1041812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6412957" y="8665865"/>
                <a:ext cx="702809" cy="70280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18" name="Block Arc 17"/>
              <p:cNvSpPr/>
              <p:nvPr/>
            </p:nvSpPr>
            <p:spPr>
              <a:xfrm>
                <a:off x="6272235" y="8496363"/>
                <a:ext cx="984251" cy="1041812"/>
              </a:xfrm>
              <a:prstGeom prst="blockArc">
                <a:avLst>
                  <a:gd name="adj1" fmla="val 15136375"/>
                  <a:gd name="adj2" fmla="val 5796189"/>
                  <a:gd name="adj3" fmla="val 9153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259308" y="8849251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50%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987388" y="8874924"/>
              <a:ext cx="1077285" cy="1049869"/>
              <a:chOff x="5258264" y="8488306"/>
              <a:chExt cx="1077285" cy="104986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411913" y="8657808"/>
                <a:ext cx="702809" cy="7028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15" name="Block Arc 14"/>
              <p:cNvSpPr/>
              <p:nvPr/>
            </p:nvSpPr>
            <p:spPr>
              <a:xfrm>
                <a:off x="5299438" y="8488306"/>
                <a:ext cx="967456" cy="1049869"/>
              </a:xfrm>
              <a:prstGeom prst="blockArc">
                <a:avLst>
                  <a:gd name="adj1" fmla="val 15136375"/>
                  <a:gd name="adj2" fmla="val 9190463"/>
                  <a:gd name="adj3" fmla="val 10386"/>
                </a:avLst>
              </a:prstGeom>
              <a:solidFill>
                <a:srgbClr val="08F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8264" y="8841194"/>
                <a:ext cx="1077285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fa-IR" sz="1400" dirty="0" smtClean="0">
                    <a:solidFill>
                      <a:srgbClr val="0D3F67"/>
                    </a:solidFill>
                    <a:latin typeface="A Iranian Sans" panose="01000500000000020002" pitchFamily="2" charset="-78"/>
                    <a:cs typeface="A Iranian Sans" panose="01000500000000020002" pitchFamily="2" charset="-78"/>
                  </a:rPr>
                  <a:t>70%</a:t>
                </a:r>
                <a:endParaRPr lang="fa-IR" sz="1400" dirty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3280909" y="7647766"/>
            <a:ext cx="37822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sz="2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زبان‌های مسلط</a:t>
            </a:r>
            <a:endParaRPr lang="fa-IR" sz="24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7818" y="316201"/>
            <a:ext cx="3572020" cy="693954"/>
          </a:xfrm>
          <a:prstGeom prst="rect">
            <a:avLst/>
          </a:prstGeom>
          <a:solidFill>
            <a:srgbClr val="2BD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Right Triangle 21"/>
          <p:cNvSpPr/>
          <p:nvPr/>
        </p:nvSpPr>
        <p:spPr>
          <a:xfrm rot="10800000">
            <a:off x="2750971" y="1019664"/>
            <a:ext cx="1059873" cy="232691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7" name="Group 26"/>
          <p:cNvGrpSpPr/>
          <p:nvPr/>
        </p:nvGrpSpPr>
        <p:grpSpPr>
          <a:xfrm>
            <a:off x="228586" y="4107142"/>
            <a:ext cx="3582257" cy="925432"/>
            <a:chOff x="228586" y="4107142"/>
            <a:chExt cx="3582257" cy="925432"/>
          </a:xfrm>
        </p:grpSpPr>
        <p:sp>
          <p:nvSpPr>
            <p:cNvPr id="25" name="Rectangle 24"/>
            <p:cNvSpPr/>
            <p:nvPr/>
          </p:nvSpPr>
          <p:spPr>
            <a:xfrm>
              <a:off x="228586" y="4107142"/>
              <a:ext cx="3572020" cy="693954"/>
            </a:xfrm>
            <a:prstGeom prst="rect">
              <a:avLst/>
            </a:prstGeom>
            <a:solidFill>
              <a:srgbClr val="2BD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6" name="Right Triangle 25"/>
            <p:cNvSpPr/>
            <p:nvPr/>
          </p:nvSpPr>
          <p:spPr>
            <a:xfrm rot="10800000">
              <a:off x="2750970" y="4810606"/>
              <a:ext cx="1059873" cy="22196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586" y="7359884"/>
            <a:ext cx="3582257" cy="925432"/>
            <a:chOff x="228586" y="4107142"/>
            <a:chExt cx="3582257" cy="925432"/>
          </a:xfrm>
        </p:grpSpPr>
        <p:sp>
          <p:nvSpPr>
            <p:cNvPr id="29" name="Rectangle 28"/>
            <p:cNvSpPr/>
            <p:nvPr/>
          </p:nvSpPr>
          <p:spPr>
            <a:xfrm>
              <a:off x="228586" y="4107142"/>
              <a:ext cx="3572020" cy="693954"/>
            </a:xfrm>
            <a:prstGeom prst="rect">
              <a:avLst/>
            </a:prstGeom>
            <a:solidFill>
              <a:srgbClr val="2BD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0" name="Right Triangle 29"/>
            <p:cNvSpPr/>
            <p:nvPr/>
          </p:nvSpPr>
          <p:spPr>
            <a:xfrm rot="10800000">
              <a:off x="2750970" y="4810606"/>
              <a:ext cx="1059873" cy="22196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8412" y="460910"/>
            <a:ext cx="257236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سوابق تحصیلی</a:t>
            </a:r>
            <a:endParaRPr lang="fa-IR" sz="20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992" y="4254064"/>
            <a:ext cx="35822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سوابق شغلی</a:t>
            </a:r>
            <a:endParaRPr lang="fa-IR" sz="20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8412" y="7478488"/>
            <a:ext cx="27573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مهارت‌ها</a:t>
            </a:r>
            <a:endParaRPr lang="fa-IR" sz="2000" dirty="0" smtClean="0">
              <a:solidFill>
                <a:srgbClr val="0D3F67"/>
              </a:solidFill>
              <a:latin typeface="A Iranian Sans" panose="01000500000000020002" pitchFamily="2" charset="-78"/>
              <a:cs typeface="A Iranian Sans" panose="01000500000000020002" pitchFamily="2" charset="-78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09108" y="8523086"/>
            <a:ext cx="3795980" cy="1229964"/>
            <a:chOff x="1083868" y="8849251"/>
            <a:chExt cx="3795980" cy="1296909"/>
          </a:xfrm>
        </p:grpSpPr>
        <p:sp>
          <p:nvSpPr>
            <p:cNvPr id="35" name="TextBox 34"/>
            <p:cNvSpPr txBox="1"/>
            <p:nvPr/>
          </p:nvSpPr>
          <p:spPr>
            <a:xfrm>
              <a:off x="3410857" y="884925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فتوشاپ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25351" y="9315721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ایلاستریتور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10857" y="9838383"/>
              <a:ext cx="135449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Low" rtl="1"/>
              <a:r>
                <a:rPr lang="fa-IR" sz="1400" dirty="0" smtClean="0">
                  <a:solidFill>
                    <a:srgbClr val="0D3F67"/>
                  </a:solidFill>
                  <a:latin typeface="A Iranian Sans" panose="01000500000000020002" pitchFamily="2" charset="-78"/>
                  <a:cs typeface="A Iranian Sans" panose="01000500000000020002" pitchFamily="2" charset="-78"/>
                </a:rPr>
                <a:t>فیگما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103667" y="8905716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03667" y="9343925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67" y="9854312"/>
              <a:ext cx="2685762" cy="2775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83868" y="8891560"/>
              <a:ext cx="1702875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98326" y="9331808"/>
              <a:ext cx="1993217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107752" y="9854470"/>
              <a:ext cx="2303104" cy="291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94698" y="1278632"/>
            <a:ext cx="3295650" cy="1024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ارشد مدیریت کسب‌و‌کار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علامه طباطبایی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سال1398-1400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2843" y="2462421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کارشناسی مهندسی صنایع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دانشگاه گرمسار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سال1393-1397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99" y="291010"/>
            <a:ext cx="787896" cy="787896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3743780" y="1278632"/>
            <a:ext cx="0" cy="22456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79838" y="5232400"/>
            <a:ext cx="0" cy="2054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618206" y="2527056"/>
            <a:ext cx="375569" cy="3755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3553528" y="1320994"/>
            <a:ext cx="375569" cy="3755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TextBox 54"/>
          <p:cNvSpPr txBox="1"/>
          <p:nvPr/>
        </p:nvSpPr>
        <p:spPr>
          <a:xfrm>
            <a:off x="294698" y="5123119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ایرانسل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22556" y="6122169"/>
            <a:ext cx="329565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400" b="1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طراح رابط کاربری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شرکت: صبا ویژن</a:t>
            </a:r>
          </a:p>
          <a:p>
            <a:pPr algn="justLow" rtl="1">
              <a:lnSpc>
                <a:spcPct val="150000"/>
              </a:lnSpc>
            </a:pPr>
            <a:r>
              <a:rPr lang="fa-IR" sz="1400" dirty="0" smtClean="0">
                <a:solidFill>
                  <a:srgbClr val="0D3F67"/>
                </a:solidFill>
                <a:latin typeface="A Iranian Sans" panose="01000500000000020002" pitchFamily="2" charset="-78"/>
                <a:cs typeface="A Iranian Sans" panose="01000500000000020002" pitchFamily="2" charset="-78"/>
              </a:rPr>
              <a:t>سال1398-1395</a:t>
            </a:r>
          </a:p>
        </p:txBody>
      </p:sp>
      <p:sp>
        <p:nvSpPr>
          <p:cNvPr id="57" name="Oval 56"/>
          <p:cNvSpPr/>
          <p:nvPr/>
        </p:nvSpPr>
        <p:spPr>
          <a:xfrm>
            <a:off x="3553528" y="5234336"/>
            <a:ext cx="375569" cy="3755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3571698" y="6209771"/>
            <a:ext cx="375569" cy="3755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575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1">
        <a:spAutoFit/>
      </a:bodyPr>
      <a:lstStyle>
        <a:defPPr algn="justLow" rtl="1">
          <a:defRPr sz="1400" dirty="0" smtClean="0">
            <a:solidFill>
              <a:srgbClr val="0D3F67"/>
            </a:solidFill>
            <a:latin typeface="A Iranian Sans" panose="01000500000000020002" pitchFamily="2" charset="-78"/>
            <a:cs typeface="A Iranian Sans" panose="01000500000000020002" pitchFamily="2" charset="-7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260</Words>
  <Application>Microsoft Office PowerPoint</Application>
  <PresentationFormat>Custom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 Iranian Sans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abas</dc:creator>
  <cp:lastModifiedBy>amir abas</cp:lastModifiedBy>
  <cp:revision>19</cp:revision>
  <dcterms:created xsi:type="dcterms:W3CDTF">2022-07-02T10:23:44Z</dcterms:created>
  <dcterms:modified xsi:type="dcterms:W3CDTF">2022-07-02T16:44:11Z</dcterms:modified>
</cp:coreProperties>
</file>